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Lst>
  <p:notesMasterIdLst>
    <p:notesMasterId r:id="rId91"/>
  </p:notesMasterIdLst>
  <p:sldIdLst>
    <p:sldId id="259" r:id="rId16"/>
    <p:sldId id="1349" r:id="rId17"/>
    <p:sldId id="1359" r:id="rId18"/>
    <p:sldId id="310" r:id="rId19"/>
    <p:sldId id="308" r:id="rId20"/>
    <p:sldId id="316" r:id="rId21"/>
    <p:sldId id="1362" r:id="rId22"/>
    <p:sldId id="1363" r:id="rId23"/>
    <p:sldId id="317" r:id="rId24"/>
    <p:sldId id="1364" r:id="rId25"/>
    <p:sldId id="318" r:id="rId26"/>
    <p:sldId id="304" r:id="rId27"/>
    <p:sldId id="263" r:id="rId28"/>
    <p:sldId id="305" r:id="rId29"/>
    <p:sldId id="315" r:id="rId30"/>
    <p:sldId id="309" r:id="rId31"/>
    <p:sldId id="298" r:id="rId32"/>
    <p:sldId id="1350" r:id="rId33"/>
    <p:sldId id="319" r:id="rId34"/>
    <p:sldId id="1360" r:id="rId35"/>
    <p:sldId id="1366" r:id="rId36"/>
    <p:sldId id="1357" r:id="rId37"/>
    <p:sldId id="1361" r:id="rId38"/>
    <p:sldId id="1365" r:id="rId39"/>
    <p:sldId id="1352" r:id="rId40"/>
    <p:sldId id="1351" r:id="rId41"/>
    <p:sldId id="1340" r:id="rId42"/>
    <p:sldId id="1237" r:id="rId43"/>
    <p:sldId id="1342" r:id="rId44"/>
    <p:sldId id="1356" r:id="rId45"/>
    <p:sldId id="1318" r:id="rId46"/>
    <p:sldId id="1353" r:id="rId47"/>
    <p:sldId id="1339" r:id="rId48"/>
    <p:sldId id="1368" r:id="rId49"/>
    <p:sldId id="1082" r:id="rId50"/>
    <p:sldId id="1355" r:id="rId51"/>
    <p:sldId id="1354" r:id="rId52"/>
    <p:sldId id="738" r:id="rId53"/>
    <p:sldId id="739" r:id="rId54"/>
    <p:sldId id="741" r:id="rId55"/>
    <p:sldId id="736" r:id="rId56"/>
    <p:sldId id="721" r:id="rId57"/>
    <p:sldId id="722" r:id="rId58"/>
    <p:sldId id="742" r:id="rId59"/>
    <p:sldId id="743" r:id="rId60"/>
    <p:sldId id="807" r:id="rId61"/>
    <p:sldId id="809" r:id="rId62"/>
    <p:sldId id="1105" r:id="rId63"/>
    <p:sldId id="1109" r:id="rId64"/>
    <p:sldId id="808" r:id="rId65"/>
    <p:sldId id="1108" r:id="rId66"/>
    <p:sldId id="1104" r:id="rId67"/>
    <p:sldId id="815" r:id="rId68"/>
    <p:sldId id="816" r:id="rId69"/>
    <p:sldId id="793" r:id="rId70"/>
    <p:sldId id="812" r:id="rId71"/>
    <p:sldId id="813" r:id="rId72"/>
    <p:sldId id="814" r:id="rId73"/>
    <p:sldId id="1099" r:id="rId74"/>
    <p:sldId id="1098" r:id="rId75"/>
    <p:sldId id="1106" r:id="rId76"/>
    <p:sldId id="1358" r:id="rId77"/>
    <p:sldId id="1367" r:id="rId78"/>
    <p:sldId id="296" r:id="rId79"/>
    <p:sldId id="291" r:id="rId80"/>
    <p:sldId id="302" r:id="rId81"/>
    <p:sldId id="269" r:id="rId82"/>
    <p:sldId id="290" r:id="rId83"/>
    <p:sldId id="281" r:id="rId84"/>
    <p:sldId id="270" r:id="rId85"/>
    <p:sldId id="278" r:id="rId86"/>
    <p:sldId id="289" r:id="rId87"/>
    <p:sldId id="286" r:id="rId88"/>
    <p:sldId id="1251" r:id="rId89"/>
    <p:sldId id="1348" r:id="rId90"/>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49"/>
            <p14:sldId id="1359"/>
            <p14:sldId id="310"/>
            <p14:sldId id="308"/>
            <p14:sldId id="316"/>
            <p14:sldId id="1362"/>
            <p14:sldId id="1363"/>
            <p14:sldId id="317"/>
            <p14:sldId id="1364"/>
            <p14:sldId id="318"/>
            <p14:sldId id="304"/>
            <p14:sldId id="263"/>
            <p14:sldId id="305"/>
            <p14:sldId id="315"/>
            <p14:sldId id="309"/>
          </p14:sldIdLst>
        </p14:section>
        <p14:section name="Mód 01 - Revisão" id="{18C2919C-48B4-45D2-BF08-1E8AFF53FB55}">
          <p14:sldIdLst>
            <p14:sldId id="298"/>
            <p14:sldId id="1350"/>
            <p14:sldId id="319"/>
          </p14:sldIdLst>
        </p14:section>
        <p14:section name="Mód 02 - Input" id="{02BBB451-8D93-4170-A6DE-47B5F455613B}">
          <p14:sldIdLst>
            <p14:sldId id="1360"/>
            <p14:sldId id="1366"/>
            <p14:sldId id="1357"/>
          </p14:sldIdLst>
        </p14:section>
        <p14:section name="Mód 03 - EDA e wrangle" id="{9454294D-E740-4037-AFA7-E3FBC6D7F09D}">
          <p14:sldIdLst>
            <p14:sldId id="1361"/>
            <p14:sldId id="1365"/>
          </p14:sldIdLst>
        </p14:section>
        <p14:section name="Mód 04 - dataviz" id="{53A9E3C7-5A0D-4487-9585-BC3FEB8A849E}">
          <p14:sldIdLst>
            <p14:sldId id="1352"/>
            <p14:sldId id="1351"/>
            <p14:sldId id="1340"/>
            <p14:sldId id="1237"/>
            <p14:sldId id="1342"/>
          </p14:sldIdLst>
        </p14:section>
        <p14:section name="dataprep" id="{9DE15B08-92C9-4149-BA4F-8297C733EF35}">
          <p14:sldIdLst>
            <p14:sldId id="1356"/>
            <p14:sldId id="1318"/>
          </p14:sldIdLst>
        </p14:section>
        <p14:section name="model" id="{70D4F349-2851-4EBD-8610-ABAC6047FF6A}">
          <p14:sldIdLst>
            <p14:sldId id="1353"/>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313235"/>
    <a:srgbClr val="FFFFFF"/>
    <a:srgbClr val="D7D7D7"/>
    <a:srgbClr val="F2F2F2"/>
    <a:srgbClr val="404145"/>
    <a:srgbClr val="E589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422" dt="2022-09-26T04:09:07.7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78197" autoAdjust="0"/>
  </p:normalViewPr>
  <p:slideViewPr>
    <p:cSldViewPr snapToGrid="0">
      <p:cViewPr>
        <p:scale>
          <a:sx n="50" d="100"/>
          <a:sy n="50" d="100"/>
        </p:scale>
        <p:origin x="1176" y="126"/>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theme" Target="theme/theme1.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Section delSection modSection">
      <pc:chgData name="Nathália Demetrio" userId="73b6c4bd58836735" providerId="LiveId" clId="{C00AA7F5-0EC5-4656-84E5-B1513740F2F9}" dt="2022-09-26T04:09:07.703" v="792" actId="1076"/>
      <pc:docMkLst>
        <pc:docMk/>
      </pc:docMkLst>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ord">
        <pc:chgData name="Nathália Demetrio" userId="73b6c4bd58836735" providerId="LiveId" clId="{C00AA7F5-0EC5-4656-84E5-B1513740F2F9}" dt="2022-09-26T03:51:23.928" v="593"/>
        <pc:sldMkLst>
          <pc:docMk/>
          <pc:sldMk cId="2183967114" sldId="1237"/>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ord">
        <pc:chgData name="Nathália Demetrio" userId="73b6c4bd58836735" providerId="LiveId" clId="{C00AA7F5-0EC5-4656-84E5-B1513740F2F9}" dt="2022-09-26T03:51:23.928" v="593"/>
        <pc:sldMkLst>
          <pc:docMk/>
          <pc:sldMk cId="3621682553" sldId="1340"/>
        </pc:sldMkLst>
      </pc:sldChg>
      <pc:sldChg chg="ord">
        <pc:chgData name="Nathália Demetrio" userId="73b6c4bd58836735" providerId="LiveId" clId="{C00AA7F5-0EC5-4656-84E5-B1513740F2F9}" dt="2022-09-26T03:51:23.928" v="593"/>
        <pc:sldMkLst>
          <pc:docMk/>
          <pc:sldMk cId="4248014174" sldId="1342"/>
        </pc:sldMkLst>
      </pc:sldChg>
      <pc:sldChg chg="modSp mod modAnim modShow">
        <pc:chgData name="Nathália Demetrio" userId="73b6c4bd58836735" providerId="LiveId" clId="{C00AA7F5-0EC5-4656-84E5-B1513740F2F9}" dt="2022-09-25T23:23:16.590" v="122" actId="729"/>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ord">
        <pc:chgData name="Nathália Demetrio" userId="73b6c4bd58836735" providerId="LiveId" clId="{C00AA7F5-0EC5-4656-84E5-B1513740F2F9}" dt="2022-09-26T03:51:23.928" v="593"/>
        <pc:sldMkLst>
          <pc:docMk/>
          <pc:sldMk cId="4018538385" sldId="1351"/>
        </pc:sldMkLst>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delSp mod ord">
        <pc:chgData name="Nathália Demetrio" userId="73b6c4bd58836735" providerId="LiveId" clId="{C00AA7F5-0EC5-4656-84E5-B1513740F2F9}" dt="2022-09-26T03:05:50.935" v="537" actId="478"/>
        <pc:sldMkLst>
          <pc:docMk/>
          <pc:sldMk cId="4096089033" sldId="1357"/>
        </pc:sldMkLst>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09-26T04:03:02.167" v="755"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09-26T03:53:29.572" v="63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09-26T04:03:02.167" v="755"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09-26T03:53:12.668" v="619" actId="20577"/>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09-26T03:53:12.668" v="619" actId="20577"/>
          <ac:spMkLst>
            <pc:docMk/>
            <pc:sldMk cId="3446188337" sldId="1361"/>
            <ac:spMk id="5" creationId="{C48DA96A-AD29-17AE-E0B6-0AB2C4E77783}"/>
          </ac:spMkLst>
        </pc:spChg>
        <pc:picChg chg="add mod">
          <ac:chgData name="Nathália Demetrio" userId="73b6c4bd58836735" providerId="LiveId" clId="{C00AA7F5-0EC5-4656-84E5-B1513740F2F9}" dt="2022-09-26T03:51:02.738" v="591" actId="1076"/>
          <ac:picMkLst>
            <pc:docMk/>
            <pc:sldMk cId="3446188337" sldId="1361"/>
            <ac:picMk id="3074" creationId="{678ECC45-E62B-1534-093B-36A8A935B732}"/>
          </ac:picMkLst>
        </pc:picChg>
        <pc:picChg chg="add mod">
          <ac:chgData name="Nathália Demetrio" userId="73b6c4bd58836735" providerId="LiveId" clId="{C00AA7F5-0EC5-4656-84E5-B1513740F2F9}" dt="2022-09-26T03:51:02.738" v="591" actId="1076"/>
          <ac:picMkLst>
            <pc:docMk/>
            <pc:sldMk cId="3446188337" sldId="1361"/>
            <ac:picMk id="3076" creationId="{B178AEE8-F3CB-B204-90C1-81D401E8B755}"/>
          </ac:picMkLst>
        </pc:picChg>
        <pc:picChg chg="add mod">
          <ac:chgData name="Nathália Demetrio" userId="73b6c4bd58836735" providerId="LiveId" clId="{C00AA7F5-0EC5-4656-84E5-B1513740F2F9}" dt="2022-09-26T03:51:02.738" v="591" actId="1076"/>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5T23:44:55.117" v="230" actId="107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5T23:44:55.117" v="230" actId="107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pc:chgData name="Nathália Demetrio" userId="73b6c4bd58836735" providerId="LiveId" clId="{C00AA7F5-0EC5-4656-84E5-B1513740F2F9}" dt="2022-09-26T00:10:01.609" v="531" actId="1076"/>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
        <pc:chgData name="Nathália Demetrio" userId="73b6c4bd58836735" providerId="LiveId" clId="{C00AA7F5-0EC5-4656-84E5-B1513740F2F9}" dt="2022-09-26T00:08:37.145" v="506"/>
        <pc:sldMkLst>
          <pc:docMk/>
          <pc:sldMk cId="3896884225" sldId="1364"/>
        </pc:sldMkLst>
      </pc:sldChg>
      <pc:sldChg chg="add del">
        <pc:chgData name="Nathália Demetrio" userId="73b6c4bd58836735" providerId="LiveId" clId="{C00AA7F5-0EC5-4656-84E5-B1513740F2F9}" dt="2022-09-26T03:05:44.045" v="533"/>
        <pc:sldMkLst>
          <pc:docMk/>
          <pc:sldMk cId="1123348184" sldId="1365"/>
        </pc:sldMkLst>
      </pc:sldChg>
      <pc:sldChg chg="add">
        <pc:chgData name="Nathália Demetrio" userId="73b6c4bd58836735" providerId="LiveId" clId="{C00AA7F5-0EC5-4656-84E5-B1513740F2F9}" dt="2022-09-26T03:05:46.235" v="534"/>
        <pc:sldMkLst>
          <pc:docMk/>
          <pc:sldMk cId="1999407635" sldId="1365"/>
        </pc:sldMkLst>
      </pc:sldChg>
      <pc:sldChg chg="add del">
        <pc:chgData name="Nathália Demetrio" userId="73b6c4bd58836735" providerId="LiveId" clId="{C00AA7F5-0EC5-4656-84E5-B1513740F2F9}" dt="2022-09-26T03:44:47.877" v="568"/>
        <pc:sldMkLst>
          <pc:docMk/>
          <pc:sldMk cId="1031591399" sldId="1366"/>
        </pc:sldMkLst>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MasterChg chg="delSldLayout">
        <pc:chgData name="Nathália Demetrio" userId="73b6c4bd58836735" providerId="LiveId" clId="{C00AA7F5-0EC5-4656-84E5-B1513740F2F9}" dt="2022-09-25T23:29:48.994" v="163" actId="47"/>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9/25/2022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1963565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04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0473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252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70</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11</a:t>
            </a:fld>
            <a:endParaRPr lang="en-US"/>
          </a:p>
        </p:txBody>
      </p:sp>
    </p:spTree>
    <p:extLst>
      <p:ext uri="{BB962C8B-B14F-4D97-AF65-F5344CB8AC3E}">
        <p14:creationId xmlns:p14="http://schemas.microsoft.com/office/powerpoint/2010/main" val="873068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1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1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25/09/2022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25/09/2022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1.png"/><Relationship Id="rId7" Type="http://schemas.microsoft.com/office/2007/relationships/hdphoto" Target="../media/hdphoto1.wdp"/><Relationship Id="rId12" Type="http://schemas.openxmlformats.org/officeDocument/2006/relationships/image" Target="../media/image26.sv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4.svg"/><Relationship Id="rId4" Type="http://schemas.microsoft.com/office/2007/relationships/hdphoto" Target="../media/hdphoto4.wdp"/><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9.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hyperlink" Target="https://www.data-to-viz.co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7.xml"/><Relationship Id="rId16" Type="http://schemas.openxmlformats.org/officeDocument/2006/relationships/image" Target="../media/image52.svg"/><Relationship Id="rId1" Type="http://schemas.openxmlformats.org/officeDocument/2006/relationships/slideLayout" Target="../slideLayouts/slideLayout35.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29.xml"/><Relationship Id="rId1" Type="http://schemas.openxmlformats.org/officeDocument/2006/relationships/slideLayout" Target="../slideLayouts/slideLayout35.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1.xml"/><Relationship Id="rId1" Type="http://schemas.openxmlformats.org/officeDocument/2006/relationships/slideLayout" Target="../slideLayouts/slideLayout35.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35.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hyperlink" Target="https://vas3k.com/blog/machine_learn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7.xml"/><Relationship Id="rId1" Type="http://schemas.openxmlformats.org/officeDocument/2006/relationships/slideLayout" Target="../slideLayouts/slideLayout46.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46.xml"/><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7.png"/><Relationship Id="rId1" Type="http://schemas.openxmlformats.org/officeDocument/2006/relationships/slideLayout" Target="../slideLayouts/slideLayout46.xml"/><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46.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s>
</file>

<file path=ppt/slides/_rels/slide4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46.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4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sv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46.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s>
</file>

<file path=ppt/slides/_rels/slide4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4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40.xml"/><Relationship Id="rId1" Type="http://schemas.openxmlformats.org/officeDocument/2006/relationships/slideLayout" Target="../slideLayouts/slideLayout46.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1.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46.xml"/><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00.png"/><Relationship Id="rId7" Type="http://schemas.openxmlformats.org/officeDocument/2006/relationships/image" Target="../media/image119.png"/><Relationship Id="rId2" Type="http://schemas.openxmlformats.org/officeDocument/2006/relationships/notesSlide" Target="../notesSlides/notesSlide43.xml"/><Relationship Id="rId1" Type="http://schemas.openxmlformats.org/officeDocument/2006/relationships/slideLayout" Target="../slideLayouts/slideLayout46.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slide" Target="slide60.xml"/><Relationship Id="rId9"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6.xml"/><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4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98.png"/><Relationship Id="rId7" Type="http://schemas.openxmlformats.org/officeDocument/2006/relationships/image" Target="../media/image132.png"/><Relationship Id="rId12" Type="http://schemas.openxmlformats.org/officeDocument/2006/relationships/image" Target="../media/image137.svg"/><Relationship Id="rId2" Type="http://schemas.openxmlformats.org/officeDocument/2006/relationships/notesSlide" Target="../notesSlides/notesSlide48.xml"/><Relationship Id="rId1" Type="http://schemas.openxmlformats.org/officeDocument/2006/relationships/slideLayout" Target="../slideLayouts/slideLayout4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46.xml"/><Relationship Id="rId5" Type="http://schemas.openxmlformats.org/officeDocument/2006/relationships/image" Target="../media/image135.png"/><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0.xml"/><Relationship Id="rId1" Type="http://schemas.openxmlformats.org/officeDocument/2006/relationships/slideLayout" Target="../slideLayouts/slideLayout46.xml"/><Relationship Id="rId5" Type="http://schemas.openxmlformats.org/officeDocument/2006/relationships/image" Target="../media/image143.png"/><Relationship Id="rId4" Type="http://schemas.openxmlformats.org/officeDocument/2006/relationships/image" Target="../media/image142.pn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4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2.xml"/><Relationship Id="rId1" Type="http://schemas.openxmlformats.org/officeDocument/2006/relationships/slideLayout" Target="../slideLayouts/slideLayout46.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60.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png"/><Relationship Id="rId3" Type="http://schemas.openxmlformats.org/officeDocument/2006/relationships/image" Target="../media/image151.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53.xml"/><Relationship Id="rId1" Type="http://schemas.openxmlformats.org/officeDocument/2006/relationships/slideLayout" Target="../slideLayouts/slideLayout46.xml"/><Relationship Id="rId6" Type="http://schemas.openxmlformats.org/officeDocument/2006/relationships/image" Target="../media/image26.emf"/><Relationship Id="rId11" Type="http://schemas.openxmlformats.org/officeDocument/2006/relationships/image" Target="../media/image157.png"/><Relationship Id="rId5" Type="http://schemas.openxmlformats.org/officeDocument/2006/relationships/customXml" Target="../ink/ink1.xml"/><Relationship Id="rId10" Type="http://schemas.openxmlformats.org/officeDocument/2006/relationships/image" Target="../media/image156.png"/><Relationship Id="rId4" Type="http://schemas.openxmlformats.org/officeDocument/2006/relationships/image" Target="../media/image152.png"/><Relationship Id="rId9" Type="http://schemas.openxmlformats.org/officeDocument/2006/relationships/image" Target="../media/image155.png"/></Relationships>
</file>

<file path=ppt/slides/_rels/slide61.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slideLayout" Target="../slideLayouts/slideLayout46.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60.png"/><Relationship Id="rId4"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5.xml"/><Relationship Id="rId1" Type="http://schemas.openxmlformats.org/officeDocument/2006/relationships/slideLayout" Target="../slideLayouts/slideLayout35.xml"/><Relationship Id="rId5" Type="http://schemas.openxmlformats.org/officeDocument/2006/relationships/image" Target="../media/image164.png"/><Relationship Id="rId4" Type="http://schemas.openxmlformats.org/officeDocument/2006/relationships/image" Target="../media/image163.png"/></Relationships>
</file>

<file path=ppt/slides/_rels/slide6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167.png"/><Relationship Id="rId4" Type="http://schemas.openxmlformats.org/officeDocument/2006/relationships/image" Target="../media/image16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8" Type="http://schemas.openxmlformats.org/officeDocument/2006/relationships/image" Target="../media/image174.sv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58.xml"/><Relationship Id="rId1" Type="http://schemas.openxmlformats.org/officeDocument/2006/relationships/slideLayout" Target="../slideLayouts/slideLayout35.xml"/><Relationship Id="rId6" Type="http://schemas.openxmlformats.org/officeDocument/2006/relationships/image" Target="../media/image172.svg"/><Relationship Id="rId11" Type="http://schemas.openxmlformats.org/officeDocument/2006/relationships/image" Target="../media/image177.sv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svg"/><Relationship Id="rId9" Type="http://schemas.openxmlformats.org/officeDocument/2006/relationships/image" Target="../media/image175.png"/></Relationships>
</file>

<file path=ppt/slides/_rels/slide75.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59.xml"/><Relationship Id="rId1" Type="http://schemas.openxmlformats.org/officeDocument/2006/relationships/slideLayout" Target="../slideLayouts/slideLayout35.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79.svg"/><Relationship Id="rId9" Type="http://schemas.openxmlformats.org/officeDocument/2006/relationships/image" Target="../media/image162.png"/></Relationships>
</file>

<file path=ppt/slides/_rels/slide8.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Instalação</a:t>
            </a:r>
            <a:r>
              <a:rPr lang="en-US" dirty="0"/>
              <a: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1DFF67E-8850-C4A3-27A9-4F784AA7F94E}"/>
              </a:ext>
            </a:extLst>
          </p:cNvPr>
          <p:cNvPicPr>
            <a:picLocks noChangeAspect="1"/>
          </p:cNvPicPr>
          <p:nvPr/>
        </p:nvPicPr>
        <p:blipFill>
          <a:blip r:embed="rId3"/>
          <a:stretch>
            <a:fillRect/>
          </a:stretch>
        </p:blipFill>
        <p:spPr>
          <a:xfrm>
            <a:off x="2551310" y="1754682"/>
            <a:ext cx="4939365" cy="5014204"/>
          </a:xfrm>
          <a:prstGeom prst="rect">
            <a:avLst/>
          </a:prstGeom>
        </p:spPr>
      </p:pic>
      <p:sp>
        <p:nvSpPr>
          <p:cNvPr id="2" name="Title 1"/>
          <p:cNvSpPr>
            <a:spLocks noGrp="1"/>
          </p:cNvSpPr>
          <p:nvPr>
            <p:ph type="title"/>
          </p:nvPr>
        </p:nvSpPr>
        <p:spPr/>
        <p:txBody>
          <a:bodyPr/>
          <a:lstStyle/>
          <a:p>
            <a:r>
              <a:rPr lang="en-US" dirty="0" err="1"/>
              <a:t>Estrutura</a:t>
            </a:r>
            <a:r>
              <a:rPr lang="en-US" dirty="0"/>
              <a:t> do Help</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
        <p:nvSpPr>
          <p:cNvPr id="9" name="Retângulo 8">
            <a:extLst>
              <a:ext uri="{FF2B5EF4-FFF2-40B4-BE49-F238E27FC236}">
                <a16:creationId xmlns:a16="http://schemas.microsoft.com/office/drawing/2014/main" id="{8BC6C3FD-38D7-8279-F5B7-FAE7F8AD1235}"/>
              </a:ext>
            </a:extLst>
          </p:cNvPr>
          <p:cNvSpPr/>
          <p:nvPr/>
        </p:nvSpPr>
        <p:spPr>
          <a:xfrm>
            <a:off x="2437330" y="1875810"/>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C9D71D0-28ED-7C0E-725F-C43E95FCDAB5}"/>
              </a:ext>
            </a:extLst>
          </p:cNvPr>
          <p:cNvSpPr/>
          <p:nvPr/>
        </p:nvSpPr>
        <p:spPr>
          <a:xfrm>
            <a:off x="2423262" y="2210331"/>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143C882-6C7F-1339-DBBA-5F06BD0FEAAC}"/>
              </a:ext>
            </a:extLst>
          </p:cNvPr>
          <p:cNvSpPr/>
          <p:nvPr/>
        </p:nvSpPr>
        <p:spPr>
          <a:xfrm>
            <a:off x="2535804" y="2452356"/>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B8F51A52-27B1-7713-47E3-642A6D95206A}"/>
              </a:ext>
            </a:extLst>
          </p:cNvPr>
          <p:cNvSpPr/>
          <p:nvPr/>
        </p:nvSpPr>
        <p:spPr>
          <a:xfrm>
            <a:off x="2535804" y="3804084"/>
            <a:ext cx="4968000" cy="7470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63C94909-DA1A-5101-F997-A44B2CC6395B}"/>
              </a:ext>
            </a:extLst>
          </p:cNvPr>
          <p:cNvSpPr/>
          <p:nvPr/>
        </p:nvSpPr>
        <p:spPr>
          <a:xfrm>
            <a:off x="2358194" y="5417313"/>
            <a:ext cx="5323219"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92FC9384-8BF5-E69B-B679-EE4C5147D93E}"/>
              </a:ext>
            </a:extLst>
          </p:cNvPr>
          <p:cNvSpPr/>
          <p:nvPr/>
        </p:nvSpPr>
        <p:spPr>
          <a:xfrm>
            <a:off x="2551310" y="3100705"/>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44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4" grpId="0" animBg="1"/>
      <p:bldP spid="15"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14385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75" y="2954033"/>
            <a:ext cx="2795250" cy="3240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Importando</a:t>
            </a:r>
            <a:r>
              <a:rPr lang="en-US" dirty="0"/>
              <a:t> Dados</a:t>
            </a:r>
          </a:p>
        </p:txBody>
      </p:sp>
    </p:spTree>
    <p:extLst>
      <p:ext uri="{BB962C8B-B14F-4D97-AF65-F5344CB8AC3E}">
        <p14:creationId xmlns:p14="http://schemas.microsoft.com/office/powerpoint/2010/main" val="2730062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pela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curso-R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https://livro.curso-r.com/7-manipulacao.html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13559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ompact and Flexible Summaries of Data • skimr">
            <a:extLst>
              <a:ext uri="{FF2B5EF4-FFF2-40B4-BE49-F238E27FC236}">
                <a16:creationId xmlns:a16="http://schemas.microsoft.com/office/drawing/2014/main" id="{678ECC45-E62B-1534-093B-36A8A935B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926" y="3150565"/>
            <a:ext cx="2835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00" y="3246120"/>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626" y="3150565"/>
            <a:ext cx="324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a:t>Checks </a:t>
            </a:r>
            <a:r>
              <a:rPr lang="en-US" dirty="0" err="1"/>
              <a:t>Iniciais</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600321" y="2149409"/>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1787303" y="1295290"/>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279806" y="2511378"/>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aixaDeTexto 37">
            <a:extLst>
              <a:ext uri="{FF2B5EF4-FFF2-40B4-BE49-F238E27FC236}">
                <a16:creationId xmlns:a16="http://schemas.microsoft.com/office/drawing/2014/main" id="{520C7927-3361-4631-8A28-F8C3D0F2BAEC}"/>
              </a:ext>
            </a:extLst>
          </p:cNvPr>
          <p:cNvSpPr txBox="1"/>
          <p:nvPr/>
        </p:nvSpPr>
        <p:spPr>
          <a:xfrm>
            <a:off x="2820293" y="1661467"/>
            <a:ext cx="7366139" cy="4770537"/>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Tipos de Variáveis</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Qualitativos: nominal e ordinal</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Quantitativo: discreto e contínuo / intervalar e razão</a:t>
            </a:r>
          </a:p>
          <a:p>
            <a:pPr marL="342900" marR="0" lvl="0" indent="-34290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endParaRPr kumimoji="0" lang="pt-BR"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Propósitos de Sumarização</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Posição/concentração: média, moda, mediana</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ordenação (posição relativa): quartis/percentis,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máx</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Variabilidade/dispersão: variância (desvio padrão), amplitude, intervalo interquartil, coeficiente de variação</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forma: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Kurtose</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e assimetria</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Distribuição de frequência</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concentração (centre)</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dispersão (spread) </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outliers</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forma</a:t>
            </a:r>
          </a:p>
        </p:txBody>
      </p:sp>
      <p:sp>
        <p:nvSpPr>
          <p:cNvPr id="40" name="Título 1">
            <a:extLst>
              <a:ext uri="{FF2B5EF4-FFF2-40B4-BE49-F238E27FC236}">
                <a16:creationId xmlns:a16="http://schemas.microsoft.com/office/drawing/2014/main" id="{260EBA94-5F87-4930-BCA4-F7F2665B31C4}"/>
              </a:ext>
            </a:extLst>
          </p:cNvPr>
          <p:cNvSpPr txBox="1">
            <a:spLocks/>
          </p:cNvSpPr>
          <p:nvPr/>
        </p:nvSpPr>
        <p:spPr>
          <a:xfrm>
            <a:off x="1967610" y="258274"/>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EDA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(EDA –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Exploratory</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Data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Analysis</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a:t>
            </a:r>
          </a:p>
        </p:txBody>
      </p:sp>
      <p:pic>
        <p:nvPicPr>
          <p:cNvPr id="3" name="Imagem 2">
            <a:extLst>
              <a:ext uri="{FF2B5EF4-FFF2-40B4-BE49-F238E27FC236}">
                <a16:creationId xmlns:a16="http://schemas.microsoft.com/office/drawing/2014/main" id="{A3104D1E-6143-4FD2-9E12-2E68C5DBC667}"/>
              </a:ext>
            </a:extLst>
          </p:cNvPr>
          <p:cNvPicPr>
            <a:picLocks noChangeAspect="1"/>
          </p:cNvPicPr>
          <p:nvPr/>
        </p:nvPicPr>
        <p:blipFill>
          <a:blip r:embed="rId3"/>
          <a:stretch>
            <a:fillRect/>
          </a:stretch>
        </p:blipFill>
        <p:spPr>
          <a:xfrm>
            <a:off x="7265806" y="4899426"/>
            <a:ext cx="3168968" cy="1831135"/>
          </a:xfrm>
          <a:prstGeom prst="rect">
            <a:avLst/>
          </a:prstGeom>
        </p:spPr>
      </p:pic>
    </p:spTree>
    <p:extLst>
      <p:ext uri="{BB962C8B-B14F-4D97-AF65-F5344CB8AC3E}">
        <p14:creationId xmlns:p14="http://schemas.microsoft.com/office/powerpoint/2010/main" val="3621682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ráfico 40" descr="Usuários com preenchimento sólido">
            <a:extLst>
              <a:ext uri="{FF2B5EF4-FFF2-40B4-BE49-F238E27FC236}">
                <a16:creationId xmlns:a16="http://schemas.microsoft.com/office/drawing/2014/main" id="{819F539E-DC24-4E53-AC43-916233856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8510" y="4600745"/>
            <a:ext cx="914400" cy="914400"/>
          </a:xfrm>
          <a:prstGeom prst="rect">
            <a:avLst/>
          </a:prstGeom>
        </p:spPr>
      </p:pic>
      <p:pic>
        <p:nvPicPr>
          <p:cNvPr id="42" name="Gráfico 41" descr="Dado com preenchimento sólido">
            <a:extLst>
              <a:ext uri="{FF2B5EF4-FFF2-40B4-BE49-F238E27FC236}">
                <a16:creationId xmlns:a16="http://schemas.microsoft.com/office/drawing/2014/main" id="{80858D90-1A55-4DBC-B3F6-71C1C23F9A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06022" flipH="1">
            <a:off x="3755996" y="4465436"/>
            <a:ext cx="914400" cy="914400"/>
          </a:xfrm>
          <a:prstGeom prst="rect">
            <a:avLst/>
          </a:prstGeom>
        </p:spPr>
      </p:pic>
      <p:pic>
        <p:nvPicPr>
          <p:cNvPr id="43" name="Gráfico 42" descr="Garfo na estrada com preenchimento sólido">
            <a:extLst>
              <a:ext uri="{FF2B5EF4-FFF2-40B4-BE49-F238E27FC236}">
                <a16:creationId xmlns:a16="http://schemas.microsoft.com/office/drawing/2014/main" id="{109C9567-3CD5-454A-B1CB-0A289AF13D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243212" y="3304314"/>
            <a:ext cx="1604318" cy="1604318"/>
          </a:xfrm>
          <a:prstGeom prst="rect">
            <a:avLst/>
          </a:prstGeom>
        </p:spPr>
      </p:pic>
      <p:pic>
        <p:nvPicPr>
          <p:cNvPr id="44" name="Gráfico 43" descr="Cientista feminina com preenchimento sólido">
            <a:extLst>
              <a:ext uri="{FF2B5EF4-FFF2-40B4-BE49-F238E27FC236}">
                <a16:creationId xmlns:a16="http://schemas.microsoft.com/office/drawing/2014/main" id="{F2F9D6AD-C1AA-4D30-B3CC-F34DA1E38C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88170" y="2156209"/>
            <a:ext cx="914400" cy="914400"/>
          </a:xfrm>
          <a:prstGeom prst="rect">
            <a:avLst/>
          </a:prstGeom>
        </p:spPr>
      </p:pic>
      <p:pic>
        <p:nvPicPr>
          <p:cNvPr id="45" name="Gráfico 44" descr="Seta de linha: girar para a direita com preenchimento sólido">
            <a:extLst>
              <a:ext uri="{FF2B5EF4-FFF2-40B4-BE49-F238E27FC236}">
                <a16:creationId xmlns:a16="http://schemas.microsoft.com/office/drawing/2014/main" id="{9BAA8223-B25D-408E-A4B2-9171143754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85507" flipH="1">
            <a:off x="7982818" y="3909491"/>
            <a:ext cx="1268492" cy="1268492"/>
          </a:xfrm>
          <a:prstGeom prst="rect">
            <a:avLst/>
          </a:prstGeom>
        </p:spPr>
      </p:pic>
      <p:pic>
        <p:nvPicPr>
          <p:cNvPr id="46" name="Gráfico 45" descr="Seta de linha: girar para a direita com preenchimento sólido">
            <a:extLst>
              <a:ext uri="{FF2B5EF4-FFF2-40B4-BE49-F238E27FC236}">
                <a16:creationId xmlns:a16="http://schemas.microsoft.com/office/drawing/2014/main" id="{A6B47A62-9D60-46B2-B720-96B12921ED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066526">
            <a:off x="2855496" y="3870990"/>
            <a:ext cx="1268492" cy="1268492"/>
          </a:xfrm>
          <a:prstGeom prst="rect">
            <a:avLst/>
          </a:prstGeom>
        </p:spPr>
      </p:pic>
      <p:sp>
        <p:nvSpPr>
          <p:cNvPr id="48" name="Título 1">
            <a:extLst>
              <a:ext uri="{FF2B5EF4-FFF2-40B4-BE49-F238E27FC236}">
                <a16:creationId xmlns:a16="http://schemas.microsoft.com/office/drawing/2014/main" id="{9B9F5560-DB71-42FF-BAB0-B0791FA218F7}"/>
              </a:ext>
            </a:extLst>
          </p:cNvPr>
          <p:cNvSpPr txBox="1">
            <a:spLocks/>
          </p:cNvSpPr>
          <p:nvPr/>
        </p:nvSpPr>
        <p:spPr>
          <a:xfrm>
            <a:off x="1967610" y="417214"/>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660066"/>
                </a:solidFill>
                <a:effectLst/>
                <a:uLnTx/>
                <a:uFillTx/>
                <a:latin typeface="Calibri" panose="020F0502020204030204"/>
                <a:ea typeface="+mj-ea"/>
                <a:cs typeface="+mj-cs"/>
              </a:rPr>
              <a:t>Papel da Pessoa Cientista de Dados</a:t>
            </a:r>
          </a:p>
        </p:txBody>
      </p:sp>
      <p:sp>
        <p:nvSpPr>
          <p:cNvPr id="58" name="CaixaDeTexto 57">
            <a:extLst>
              <a:ext uri="{FF2B5EF4-FFF2-40B4-BE49-F238E27FC236}">
                <a16:creationId xmlns:a16="http://schemas.microsoft.com/office/drawing/2014/main" id="{5DB514BC-A29B-4755-9AA6-259799BA944F}"/>
              </a:ext>
            </a:extLst>
          </p:cNvPr>
          <p:cNvSpPr txBox="1"/>
          <p:nvPr/>
        </p:nvSpPr>
        <p:spPr>
          <a:xfrm rot="20605814">
            <a:off x="1629958" y="3292933"/>
            <a:ext cx="2446955" cy="584775"/>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Exploratory</a:t>
            </a:r>
            <a:endParaRPr kumimoji="0" lang="pt-BR"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9" name="CaixaDeTexto 58">
            <a:extLst>
              <a:ext uri="{FF2B5EF4-FFF2-40B4-BE49-F238E27FC236}">
                <a16:creationId xmlns:a16="http://schemas.microsoft.com/office/drawing/2014/main" id="{17493921-C5AB-473C-B75A-B78B419B94E0}"/>
              </a:ext>
            </a:extLst>
          </p:cNvPr>
          <p:cNvSpPr txBox="1"/>
          <p:nvPr/>
        </p:nvSpPr>
        <p:spPr>
          <a:xfrm rot="994186" flipH="1">
            <a:off x="8095926" y="3379206"/>
            <a:ext cx="2446955" cy="584775"/>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Explanatory</a:t>
            </a:r>
            <a:endParaRPr kumimoji="0" lang="pt-BR"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60" name="Gráfico 59" descr="Microfone de rádio com preenchimento sólido">
            <a:extLst>
              <a:ext uri="{FF2B5EF4-FFF2-40B4-BE49-F238E27FC236}">
                <a16:creationId xmlns:a16="http://schemas.microsoft.com/office/drawing/2014/main" id="{7A2DE4DA-8C5A-4D40-B73A-5422B4FE8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86103" y="2461791"/>
            <a:ext cx="795506" cy="795506"/>
          </a:xfrm>
          <a:prstGeom prst="rect">
            <a:avLst/>
          </a:prstGeom>
        </p:spPr>
      </p:pic>
      <p:pic>
        <p:nvPicPr>
          <p:cNvPr id="61" name="Gráfico 60" descr="Bússola de mapa com preenchimento sólido">
            <a:extLst>
              <a:ext uri="{FF2B5EF4-FFF2-40B4-BE49-F238E27FC236}">
                <a16:creationId xmlns:a16="http://schemas.microsoft.com/office/drawing/2014/main" id="{58A046A1-76AE-44FF-BFE6-5D9DEDA39DE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29528" y="2465431"/>
            <a:ext cx="914400" cy="914400"/>
          </a:xfrm>
          <a:prstGeom prst="rect">
            <a:avLst/>
          </a:prstGeom>
        </p:spPr>
      </p:pic>
    </p:spTree>
    <p:extLst>
      <p:ext uri="{BB962C8B-B14F-4D97-AF65-F5344CB8AC3E}">
        <p14:creationId xmlns:p14="http://schemas.microsoft.com/office/powerpoint/2010/main" val="42480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284382" y="5844662"/>
            <a:ext cx="3623235" cy="646331"/>
          </a:xfrm>
          <a:prstGeom prst="rect">
            <a:avLst/>
          </a:prstGeom>
          <a:noFill/>
        </p:spPr>
        <p:txBody>
          <a:bodyPr wrap="none" rtlCol="0">
            <a:spAutoFit/>
          </a:bodyPr>
          <a:lstStyle/>
          <a:p>
            <a:pPr algn="ctr"/>
            <a:r>
              <a:rPr lang="pt-BR" dirty="0"/>
              <a:t>CRISP-DM – Cross </a:t>
            </a:r>
            <a:r>
              <a:rPr lang="pt-BR" dirty="0" err="1"/>
              <a:t>Industry</a:t>
            </a:r>
            <a:r>
              <a:rPr lang="pt-BR" dirty="0"/>
              <a:t> Standard </a:t>
            </a:r>
          </a:p>
          <a:p>
            <a:pPr algn="ctr"/>
            <a:r>
              <a:rPr lang="pt-BR" dirty="0" err="1"/>
              <a:t>Process</a:t>
            </a:r>
            <a:r>
              <a:rPr lang="pt-BR" dirty="0"/>
              <a:t> for Data Mining</a:t>
            </a:r>
            <a:endParaRPr lang="en-US" dirty="0">
              <a:hlinkClick r:id="rId4"/>
            </a:endParaRPr>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19534</TotalTime>
  <Words>3624</Words>
  <Application>Microsoft Office PowerPoint</Application>
  <PresentationFormat>Widescreen</PresentationFormat>
  <Paragraphs>558</Paragraphs>
  <Slides>75</Slides>
  <Notes>59</Notes>
  <HiddenSlides>14</HiddenSlides>
  <MMClips>1</MMClips>
  <ScaleCrop>false</ScaleCrop>
  <HeadingPairs>
    <vt:vector size="6" baseType="variant">
      <vt:variant>
        <vt:lpstr>Fontes usadas</vt:lpstr>
      </vt:variant>
      <vt:variant>
        <vt:i4>15</vt:i4>
      </vt:variant>
      <vt:variant>
        <vt:lpstr>Tema</vt:lpstr>
      </vt:variant>
      <vt:variant>
        <vt:i4>15</vt:i4>
      </vt:variant>
      <vt:variant>
        <vt:lpstr>Títulos de slides</vt:lpstr>
      </vt:variant>
      <vt:variant>
        <vt:i4>75</vt:i4>
      </vt:variant>
    </vt:vector>
  </HeadingPairs>
  <TitlesOfParts>
    <vt:vector size="105"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Boas vindas</vt:lpstr>
      <vt:lpstr>Objetivos de análise que serão abordados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Instalação R e RStudio</vt:lpstr>
      <vt:lpstr>Estrutura do Help</vt:lpstr>
      <vt:lpstr>Dialetos para manipulação de dados no R</vt:lpstr>
      <vt:lpstr>Apresentação do PowerPoint</vt:lpstr>
      <vt:lpstr>A Ciência de Dados</vt:lpstr>
      <vt:lpstr>…</vt:lpstr>
      <vt:lpstr>Apresentação do PowerPoint</vt:lpstr>
      <vt:lpstr>…</vt:lpstr>
      <vt:lpstr>Dataviz</vt:lpstr>
      <vt:lpstr>Tipos de Dados e objetivos</vt:lpstr>
      <vt:lpstr>Apresentação do PowerPoint</vt:lpstr>
      <vt:lpstr>Apresentação do PowerPoint</vt:lpstr>
      <vt:lpstr>Apresentação do PowerPoint</vt:lpstr>
      <vt:lpstr> </vt:lpstr>
      <vt:lpstr>Apresentação do PowerPoint</vt:lpstr>
      <vt:lpstr> </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2022-09-26T04:09:09Z</dcterms:modified>
</cp:coreProperties>
</file>